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5" r:id="rId13"/>
    <p:sldId id="278" r:id="rId14"/>
    <p:sldId id="279" r:id="rId15"/>
    <p:sldId id="280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4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444-A33D-4DDF-9B9F-99524D39CB4C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EA44B-192A-4027-8872-41C8F4531F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893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F0193-6544-4C61-97BB-0A399B3E6DC4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C3BE5-FB6A-4C35-90AB-F023AA2C29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8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scontent.fcbr1-1.fna.fbcdn.net/v/t1.15752-9/s2048x2048/39686689_261882044445943_875342028873924608_n.jpg?_nc_cat=0&amp;oh=f1e9545ea7d00cb23e5ed4b31448336b&amp;oe=5C2200B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0" y="1"/>
            <a:ext cx="12192000" cy="6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826"/>
            <a:ext cx="12192000" cy="4608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8788400" y="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Sponsored by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57007" y="6102361"/>
            <a:ext cx="411480" cy="411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639" y="6102369"/>
            <a:ext cx="440854" cy="411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41775" y="6102369"/>
            <a:ext cx="333724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14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22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53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14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97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24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7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34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39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95086"/>
            <a:ext cx="10758714" cy="109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58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9307"/>
            <a:ext cx="1133476" cy="428482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</p:spTree>
    <p:extLst>
      <p:ext uri="{BB962C8B-B14F-4D97-AF65-F5344CB8AC3E}">
        <p14:creationId xmlns:p14="http://schemas.microsoft.com/office/powerpoint/2010/main" val="376009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cker_ethi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742925" y="6159052"/>
            <a:ext cx="3036745" cy="354797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</a:t>
            </a:r>
            <a:r>
              <a:rPr lang="en-US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September 2018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4553970" y="6159052"/>
            <a:ext cx="3036745" cy="354797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6:00pm to 7:30pm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8260982" y="6158604"/>
            <a:ext cx="3931018" cy="591381"/>
          </a:xfrm>
        </p:spPr>
        <p:txBody>
          <a:bodyPr anchor="ctr">
            <a:normAutofit lnSpcReduction="10000"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Alan Gilbert Building, Melbourne University</a:t>
            </a:r>
          </a:p>
          <a:p>
            <a:pPr lvl="0"/>
            <a:r>
              <a:rPr lang="en-A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161 Barry Street, Carlton VIC 3053</a:t>
            </a:r>
          </a:p>
        </p:txBody>
      </p:sp>
      <p:pic>
        <p:nvPicPr>
          <p:cNvPr id="7" name="Picture 6" descr="Image result for lexico.i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40676" r="4496" b="40841"/>
          <a:stretch/>
        </p:blipFill>
        <p:spPr bwMode="auto">
          <a:xfrm>
            <a:off x="8884329" y="487771"/>
            <a:ext cx="2647951" cy="371475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30" y="4973589"/>
            <a:ext cx="6898269" cy="3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942222" y="2764821"/>
            <a:ext cx="4411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Computationally infeasible for Eve to eavesdrop</a:t>
            </a:r>
          </a:p>
          <a:p>
            <a:endParaRPr lang="en-AU" dirty="0"/>
          </a:p>
          <a:p>
            <a:r>
              <a:rPr lang="en-AU" dirty="0"/>
              <a:t>Great for banking, data security, medical, etc.</a:t>
            </a:r>
          </a:p>
          <a:p>
            <a:endParaRPr lang="en-AU" dirty="0"/>
          </a:p>
          <a:p>
            <a:r>
              <a:rPr lang="en-AU" dirty="0"/>
              <a:t>Not so great if Bob and Alice are bad guys.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004593" y="4061145"/>
            <a:ext cx="160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asdsakldasjldjaslkjdlsak</a:t>
            </a:r>
            <a:endParaRPr lang="en-AU" sz="1000" dirty="0"/>
          </a:p>
          <a:p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83760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the real world…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cxnSpLocks/>
            <a:stCxn id="6" idx="3"/>
            <a:endCxn id="20" idx="2"/>
          </p:cNvCxnSpPr>
          <p:nvPr/>
        </p:nvCxnSpPr>
        <p:spPr>
          <a:xfrm flipV="1">
            <a:off x="2763253" y="2605088"/>
            <a:ext cx="1135142" cy="66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7093144" y="1871300"/>
            <a:ext cx="4411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Plain text goes in to the device </a:t>
            </a:r>
            <a:r>
              <a:rPr lang="en-AU" b="1" dirty="0"/>
              <a:t>before </a:t>
            </a:r>
            <a:r>
              <a:rPr lang="en-AU" dirty="0"/>
              <a:t>it</a:t>
            </a:r>
            <a:r>
              <a:rPr lang="en-AU" b="1" dirty="0"/>
              <a:t> </a:t>
            </a:r>
            <a:r>
              <a:rPr lang="en-AU" dirty="0"/>
              <a:t>gets encrypted, and comes out </a:t>
            </a:r>
            <a:r>
              <a:rPr lang="en-AU" b="1" dirty="0"/>
              <a:t>after </a:t>
            </a:r>
            <a:r>
              <a:rPr lang="en-AU" dirty="0"/>
              <a:t>it’s been decrypted.</a:t>
            </a:r>
          </a:p>
          <a:p>
            <a:endParaRPr lang="en-AU" dirty="0"/>
          </a:p>
          <a:p>
            <a:r>
              <a:rPr lang="en-AU" dirty="0"/>
              <a:t>Also, not all encryption is end-to-end – lots of infrastructure between Alice and Bob (</a:t>
            </a:r>
            <a:r>
              <a:rPr lang="en-AU" dirty="0" err="1"/>
              <a:t>telcos</a:t>
            </a:r>
            <a:r>
              <a:rPr lang="en-AU" dirty="0"/>
              <a:t>, application service providers, etc)</a:t>
            </a:r>
          </a:p>
          <a:p>
            <a:endParaRPr lang="en-AU" dirty="0"/>
          </a:p>
          <a:p>
            <a:r>
              <a:rPr lang="en-AU" dirty="0"/>
              <a:t>In (super) basic terms, government wants legal power to force them to store all those prime number factors, so they can come back later and decrypt messages.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414579" y="4061145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!</a:t>
            </a:r>
            <a:r>
              <a:rPr lang="en-AU" sz="1000" dirty="0" err="1"/>
              <a:t>olleH</a:t>
            </a:r>
            <a:endParaRPr lang="en-AU" sz="1000" dirty="0"/>
          </a:p>
          <a:p>
            <a:endParaRPr lang="en-AU" sz="1000" dirty="0"/>
          </a:p>
          <a:p>
            <a:endParaRPr lang="en-AU" sz="1000" dirty="0"/>
          </a:p>
        </p:txBody>
      </p:sp>
      <p:pic>
        <p:nvPicPr>
          <p:cNvPr id="15" name="Graphic 14" descr="Smart Phone">
            <a:extLst>
              <a:ext uri="{FF2B5EF4-FFF2-40B4-BE49-F238E27FC236}">
                <a16:creationId xmlns:a16="http://schemas.microsoft.com/office/drawing/2014/main" id="{F46D5C3B-A0AD-4586-991D-50DCB00D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2895" y="2917936"/>
            <a:ext cx="914400" cy="914400"/>
          </a:xfrm>
          <a:prstGeom prst="rect">
            <a:avLst/>
          </a:prstGeom>
        </p:spPr>
      </p:pic>
      <p:pic>
        <p:nvPicPr>
          <p:cNvPr id="20" name="Graphic 19" descr="Satellite">
            <a:extLst>
              <a:ext uri="{FF2B5EF4-FFF2-40B4-BE49-F238E27FC236}">
                <a16:creationId xmlns:a16="http://schemas.microsoft.com/office/drawing/2014/main" id="{2CA8B2A6-668B-4699-BC8B-3B74B6922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1195" y="169068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251717-3DF8-455F-9749-A525B1892C8E}"/>
              </a:ext>
            </a:extLst>
          </p:cNvPr>
          <p:cNvCxnSpPr>
            <a:cxnSpLocks/>
            <a:stCxn id="20" idx="2"/>
            <a:endCxn id="15" idx="1"/>
          </p:cNvCxnSpPr>
          <p:nvPr/>
        </p:nvCxnSpPr>
        <p:spPr>
          <a:xfrm>
            <a:off x="3898395" y="2605088"/>
            <a:ext cx="814500" cy="77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E17ED02B-C96D-42C8-A68D-613065F1C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50564" y="28289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Why </a:t>
            </a:r>
            <a:r>
              <a:rPr lang="en-AU" b="1" dirty="0"/>
              <a:t>crypto?</a:t>
            </a:r>
          </a:p>
          <a:p>
            <a:endParaRPr lang="en-AU" b="1" dirty="0"/>
          </a:p>
          <a:p>
            <a:r>
              <a:rPr lang="en-AU" i="1" dirty="0"/>
              <a:t>(From not-a-cryptocurrency expert)</a:t>
            </a:r>
          </a:p>
          <a:p>
            <a:endParaRPr lang="en-AU" b="1" dirty="0"/>
          </a:p>
          <a:p>
            <a:r>
              <a:rPr lang="en-AU" dirty="0"/>
              <a:t>Let’s say everyone in the room is identified by a prime number and has a piece of paper with 100 </a:t>
            </a:r>
            <a:r>
              <a:rPr lang="en-AU" dirty="0" err="1"/>
              <a:t>blagcoins</a:t>
            </a:r>
            <a:r>
              <a:rPr lang="en-AU" dirty="0"/>
              <a:t> on it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Day 1 - #3 writes a promissory note to #7 for 20 </a:t>
            </a:r>
            <a:r>
              <a:rPr lang="en-AU" dirty="0" err="1"/>
              <a:t>blagcoins</a:t>
            </a:r>
            <a:endParaRPr lang="en-AU" dirty="0"/>
          </a:p>
          <a:p>
            <a:r>
              <a:rPr lang="en-AU" dirty="0"/>
              <a:t>Day 2 = #7 writes a promissory note to #11 for 120 </a:t>
            </a:r>
            <a:r>
              <a:rPr lang="en-AU" dirty="0" err="1"/>
              <a:t>blagcoins</a:t>
            </a:r>
            <a:endParaRPr lang="en-AU" dirty="0"/>
          </a:p>
          <a:p>
            <a:endParaRPr lang="en-AU" dirty="0"/>
          </a:p>
          <a:p>
            <a:r>
              <a:rPr lang="en-AU" dirty="0"/>
              <a:t>How does #11 know that #3 gave #7 anything?</a:t>
            </a:r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338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Why </a:t>
            </a:r>
            <a:r>
              <a:rPr lang="en-AU" b="1" dirty="0"/>
              <a:t>crypto?</a:t>
            </a:r>
          </a:p>
          <a:p>
            <a:endParaRPr lang="en-AU" b="1" dirty="0"/>
          </a:p>
          <a:p>
            <a:r>
              <a:rPr lang="en-AU" i="1" dirty="0"/>
              <a:t>(From not-a-cryptocurrency expert)</a:t>
            </a:r>
          </a:p>
          <a:p>
            <a:endParaRPr lang="en-AU" i="1" dirty="0"/>
          </a:p>
          <a:p>
            <a:r>
              <a:rPr lang="en-AU" b="1" dirty="0" err="1"/>
              <a:t>Crytographically</a:t>
            </a:r>
            <a:r>
              <a:rPr lang="en-AU" b="1" dirty="0"/>
              <a:t> hash</a:t>
            </a:r>
            <a:r>
              <a:rPr lang="en-AU" dirty="0"/>
              <a:t> every promissory note</a:t>
            </a:r>
          </a:p>
          <a:p>
            <a:endParaRPr lang="en-AU" b="1" dirty="0"/>
          </a:p>
          <a:p>
            <a:r>
              <a:rPr lang="en-AU" u="sng" dirty="0"/>
              <a:t>From	To	Amount</a:t>
            </a:r>
          </a:p>
          <a:p>
            <a:r>
              <a:rPr lang="en-AU" dirty="0"/>
              <a:t>#3	#7	20 </a:t>
            </a:r>
            <a:r>
              <a:rPr lang="en-AU" dirty="0" err="1"/>
              <a:t>blagcoins</a:t>
            </a:r>
            <a:endParaRPr lang="en-AU" dirty="0"/>
          </a:p>
          <a:p>
            <a:endParaRPr lang="en-AU" dirty="0"/>
          </a:p>
          <a:p>
            <a:r>
              <a:rPr lang="en-AU" dirty="0"/>
              <a:t>hash(“#3 -&gt; #7 -&gt; 20”) = </a:t>
            </a:r>
            <a:r>
              <a:rPr lang="en-AU" dirty="0" err="1"/>
              <a:t>asjdklsadlkasjdlkasjl</a:t>
            </a:r>
            <a:endParaRPr lang="en-AU" dirty="0"/>
          </a:p>
          <a:p>
            <a:endParaRPr lang="en-AU" dirty="0"/>
          </a:p>
          <a:p>
            <a:r>
              <a:rPr lang="en-AU" dirty="0"/>
              <a:t>Crucially, this hash is then used to sign the next transaction</a:t>
            </a:r>
          </a:p>
          <a:p>
            <a:endParaRPr lang="en-AU" dirty="0"/>
          </a:p>
          <a:p>
            <a:r>
              <a:rPr lang="en-AU" dirty="0"/>
              <a:t>hash(“#7 -&gt; #11 -&gt; 120”, </a:t>
            </a:r>
            <a:r>
              <a:rPr lang="en-AU" dirty="0" err="1"/>
              <a:t>asjdklsadlkasjdlkasjl</a:t>
            </a:r>
            <a:r>
              <a:rPr lang="en-AU" dirty="0"/>
              <a:t>)</a:t>
            </a:r>
          </a:p>
          <a:p>
            <a:r>
              <a:rPr lang="en-AU" dirty="0"/>
              <a:t>…and so on and so forth…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5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Every transaction hash is calculated on the hash of every preceding transaction</a:t>
            </a:r>
          </a:p>
          <a:p>
            <a:endParaRPr lang="en-AU" dirty="0"/>
          </a:p>
          <a:p>
            <a:r>
              <a:rPr lang="en-AU" dirty="0"/>
              <a:t>Anyone can verify - distributed trust</a:t>
            </a:r>
          </a:p>
          <a:p>
            <a:endParaRPr lang="en-AU" dirty="0"/>
          </a:p>
          <a:p>
            <a:r>
              <a:rPr lang="en-AU" dirty="0"/>
              <a:t>Link with cryptography – I can verify that you sent a particular message, and that nothing has been altered in transit.</a:t>
            </a:r>
          </a:p>
          <a:p>
            <a:endParaRPr lang="en-AU" dirty="0"/>
          </a:p>
          <a:p>
            <a:r>
              <a:rPr lang="en-AU" dirty="0"/>
              <a:t>In simple terms – 21</a:t>
            </a:r>
            <a:r>
              <a:rPr lang="en-AU" baseline="30000" dirty="0"/>
              <a:t>st</a:t>
            </a:r>
            <a:r>
              <a:rPr lang="en-AU" dirty="0"/>
              <a:t> century method to stop people passing bad cheques!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961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Want to know more?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2F980-BBC9-457E-9E08-48A44E9C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Lightning talk only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Law/tech behind cryptography is not my area of expertise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Want to sink your teeth deeper?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Please put your hand forward to give a more in-depth talk!</a:t>
            </a:r>
          </a:p>
        </p:txBody>
      </p:sp>
    </p:spTree>
    <p:extLst>
      <p:ext uri="{BB962C8B-B14F-4D97-AF65-F5344CB8AC3E}">
        <p14:creationId xmlns:p14="http://schemas.microsoft.com/office/powerpoint/2010/main" val="407561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 descr="https://scontent.fcbr1-1.fna.fbcdn.net/v/t1.15752-9/s2048x2048/39686689_261882044445943_875342028873924608_n.jpg?_nc_cat=0&amp;oh=f1e9545ea7d00cb23e5ed4b31448336b&amp;oe=5C2200B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0" y="1"/>
            <a:ext cx="12192000" cy="6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4545" y="381210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LegalHackersMelbourne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75" t="3936" r="492" b="1870"/>
          <a:stretch/>
        </p:blipFill>
        <p:spPr>
          <a:xfrm>
            <a:off x="1313092" y="335603"/>
            <a:ext cx="429769" cy="429768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0" t="3087" r="2381" b="2097"/>
          <a:stretch/>
        </p:blipFill>
        <p:spPr>
          <a:xfrm>
            <a:off x="4605118" y="335603"/>
            <a:ext cx="429768" cy="4297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5102" y="381210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Legal Hackers Melbourne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249" y="335603"/>
            <a:ext cx="516542" cy="4297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72853" y="381210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legalhackersmelburn@gmail.com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" y="1100973"/>
            <a:ext cx="12192000" cy="4608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sp>
        <p:nvSpPr>
          <p:cNvPr id="13" name="TextBox 12"/>
          <p:cNvSpPr txBox="1"/>
          <p:nvPr/>
        </p:nvSpPr>
        <p:spPr>
          <a:xfrm>
            <a:off x="1052377" y="5982551"/>
            <a:ext cx="1008724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AND SEE YOU NEXT TIME!!</a:t>
            </a:r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AA4BE-280B-4B85-8C42-DBF42EF1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25" y="5130800"/>
            <a:ext cx="5638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7200" dirty="0"/>
              <a:t>Welcome!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5ECF3-7770-43B3-A6E9-1EF7DE48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90487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6D6D-E66A-45BD-AC9C-3194B2B9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4C61-3019-4540-8E23-202CD536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Creative problem-solving </a:t>
            </a:r>
            <a:r>
              <a:rPr lang="en-US" dirty="0"/>
              <a:t>at the intersection of law and technology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Motivated by the hacker ethic</a:t>
            </a:r>
            <a:r>
              <a:rPr lang="en-US" dirty="0"/>
              <a:t> of the 1960s and beyond. </a:t>
            </a:r>
          </a:p>
          <a:p>
            <a:endParaRPr lang="en-US" dirty="0"/>
          </a:p>
          <a:p>
            <a:r>
              <a:rPr lang="en-US" dirty="0"/>
              <a:t>Legal technology, open data, technology policy (net neutrality, data protection,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AU" dirty="0"/>
              <a:t>Informed debate </a:t>
            </a:r>
          </a:p>
        </p:txBody>
      </p:sp>
    </p:spTree>
    <p:extLst>
      <p:ext uri="{BB962C8B-B14F-4D97-AF65-F5344CB8AC3E}">
        <p14:creationId xmlns:p14="http://schemas.microsoft.com/office/powerpoint/2010/main" val="210317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6D6D-E66A-45BD-AC9C-3194B2B9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are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4C61-3019-4540-8E23-202CD536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security organization </a:t>
            </a:r>
          </a:p>
          <a:p>
            <a:endParaRPr lang="en-US" dirty="0"/>
          </a:p>
          <a:p>
            <a:r>
              <a:rPr lang="en-US" dirty="0"/>
              <a:t>Do not support or engage in illegal activities.</a:t>
            </a:r>
          </a:p>
          <a:p>
            <a:endParaRPr lang="en-US" dirty="0"/>
          </a:p>
          <a:p>
            <a:r>
              <a:rPr lang="en-US" dirty="0"/>
              <a:t>Trade association </a:t>
            </a:r>
          </a:p>
          <a:p>
            <a:endParaRPr lang="en-US" dirty="0"/>
          </a:p>
          <a:p>
            <a:r>
              <a:rPr lang="en-US" dirty="0"/>
              <a:t>Advocacy group (no position on policy issues and do not petition governments).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98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E70-D0BB-42BC-8BF0-93348BB7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Community driven…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770A8-A2A5-4ED3-B740-4016B894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00" y="1825625"/>
            <a:ext cx="306008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2900A-85F0-4814-B428-7069A58EA4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58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WANT YOU!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54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Without further ado…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1526" cy="4351338"/>
          </a:xfrm>
        </p:spPr>
        <p:txBody>
          <a:bodyPr/>
          <a:lstStyle/>
          <a:p>
            <a:r>
              <a:rPr lang="en-US" b="1" dirty="0"/>
              <a:t>The Assistance and Access Bill 2018</a:t>
            </a:r>
          </a:p>
          <a:p>
            <a:r>
              <a:rPr lang="en-US" b="1" dirty="0"/>
              <a:t>176 pages – maybe a bit too much for our first event</a:t>
            </a:r>
          </a:p>
          <a:p>
            <a:r>
              <a:rPr lang="en-US" b="1" dirty="0"/>
              <a:t>Do as best as I can in 10 minutes…</a:t>
            </a:r>
          </a:p>
          <a:p>
            <a:endParaRPr 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E1D4C-BF80-4183-ADA2-84DB2224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21" y="1690688"/>
            <a:ext cx="4228883" cy="37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people concerned?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1526" cy="4351338"/>
          </a:xfrm>
        </p:spPr>
        <p:txBody>
          <a:bodyPr/>
          <a:lstStyle/>
          <a:p>
            <a:r>
              <a:rPr lang="en-US" b="1" dirty="0"/>
              <a:t>Possibility of government-mandated “backdoors” in encryption.</a:t>
            </a:r>
          </a:p>
          <a:p>
            <a:endParaRPr lang="en-US" b="1" dirty="0"/>
          </a:p>
          <a:p>
            <a:r>
              <a:rPr lang="en-US" b="1" dirty="0"/>
              <a:t>But what does that mean? What is a backdoor? What is encryption? </a:t>
            </a:r>
          </a:p>
          <a:p>
            <a:endParaRPr 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E1D4C-BF80-4183-ADA2-84DB2224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21" y="1690688"/>
            <a:ext cx="4228883" cy="37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Without further ado…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915281" y="1858443"/>
            <a:ext cx="44115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can Bob communicate with Alice so that Eve can see the message in transit, but has no way of understanding it?</a:t>
            </a:r>
          </a:p>
          <a:p>
            <a:endParaRPr lang="en-AU" dirty="0"/>
          </a:p>
          <a:p>
            <a:r>
              <a:rPr lang="en-AU" dirty="0"/>
              <a:t>Long history in military</a:t>
            </a:r>
          </a:p>
          <a:p>
            <a:pPr marL="285750" indent="-285750">
              <a:buFontTx/>
              <a:buChar char="-"/>
            </a:pPr>
            <a:r>
              <a:rPr lang="en-AU" dirty="0"/>
              <a:t>Julius Caesar crossing the English channel</a:t>
            </a:r>
          </a:p>
          <a:p>
            <a:pPr marL="285750" indent="-285750">
              <a:buFontTx/>
              <a:buChar char="-"/>
            </a:pPr>
            <a:r>
              <a:rPr lang="en-AU" dirty="0"/>
              <a:t>WWII submarines </a:t>
            </a:r>
          </a:p>
          <a:p>
            <a:pPr marL="285750" indent="-285750">
              <a:buFontTx/>
              <a:buChar char="-"/>
            </a:pPr>
            <a:r>
              <a:rPr lang="en-AU" dirty="0"/>
              <a:t>Satellite/microwave comms</a:t>
            </a:r>
          </a:p>
          <a:p>
            <a:endParaRPr lang="en-AU" dirty="0"/>
          </a:p>
          <a:p>
            <a:r>
              <a:rPr lang="en-AU" dirty="0"/>
              <a:t>Encipher!</a:t>
            </a:r>
          </a:p>
          <a:p>
            <a:endParaRPr lang="en-AU" dirty="0"/>
          </a:p>
          <a:p>
            <a:r>
              <a:rPr lang="en-AU" dirty="0"/>
              <a:t>But substitution cipher (e.g. a -&gt; b, c-&gt;d) is easy to figure out and reverse. Better to use numbers!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414578" y="4061145"/>
            <a:ext cx="636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Ifmmp</a:t>
            </a:r>
            <a:r>
              <a:rPr lang="en-AU" sz="1000" dirty="0"/>
              <a:t>?</a:t>
            </a:r>
          </a:p>
          <a:p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98774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896266" y="1652648"/>
            <a:ext cx="44115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Cryptographic hashing - use prime numbers as keys!</a:t>
            </a:r>
          </a:p>
          <a:p>
            <a:endParaRPr lang="en-AU" dirty="0"/>
          </a:p>
          <a:p>
            <a:r>
              <a:rPr lang="en-AU" dirty="0"/>
              <a:t>Encrypt message with 91, since only Alice and Bob know that 91 = 7 x 13</a:t>
            </a:r>
          </a:p>
          <a:p>
            <a:endParaRPr lang="en-AU" dirty="0"/>
          </a:p>
          <a:p>
            <a:r>
              <a:rPr lang="en-AU" dirty="0"/>
              <a:t>With large numbers, very difficult for Eve to factorize/break!</a:t>
            </a:r>
          </a:p>
          <a:p>
            <a:endParaRPr lang="en-AU" dirty="0"/>
          </a:p>
          <a:p>
            <a:r>
              <a:rPr lang="en-AU" dirty="0"/>
              <a:t> hash(“Hello!” , 91) = </a:t>
            </a:r>
            <a:r>
              <a:rPr lang="en-AU" dirty="0" err="1"/>
              <a:t>asdsakldasjldjaslkjdlsak</a:t>
            </a:r>
            <a:endParaRPr lang="en-AU" dirty="0"/>
          </a:p>
          <a:p>
            <a:endParaRPr lang="en-AU" dirty="0"/>
          </a:p>
          <a:p>
            <a:r>
              <a:rPr lang="en-AU" dirty="0"/>
              <a:t>Can only (tractably) decrypt with the right prime factors</a:t>
            </a:r>
          </a:p>
          <a:p>
            <a:endParaRPr lang="en-AU" dirty="0"/>
          </a:p>
          <a:p>
            <a:r>
              <a:rPr lang="en-AU" dirty="0"/>
              <a:t>Change one letter, change the hash</a:t>
            </a:r>
          </a:p>
          <a:p>
            <a:endParaRPr lang="en-AU" dirty="0"/>
          </a:p>
          <a:p>
            <a:r>
              <a:rPr lang="en-AU" dirty="0"/>
              <a:t> hash(“</a:t>
            </a:r>
            <a:r>
              <a:rPr lang="en-AU" dirty="0" err="1"/>
              <a:t>ello!H</a:t>
            </a:r>
            <a:r>
              <a:rPr lang="en-AU" dirty="0"/>
              <a:t>” , 91) = 1239873284923979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2907538" y="4061145"/>
            <a:ext cx="1770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asdsakldasjldjaslkjdlsak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61475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644</Words>
  <Application>Microsoft Office PowerPoint</Application>
  <PresentationFormat>Widescreen</PresentationFormat>
  <Paragraphs>167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What we are</vt:lpstr>
      <vt:lpstr>What we are not</vt:lpstr>
      <vt:lpstr>Community driven…</vt:lpstr>
      <vt:lpstr>Without further ado…</vt:lpstr>
      <vt:lpstr>Why are people concerned?</vt:lpstr>
      <vt:lpstr>Without further ado…</vt:lpstr>
      <vt:lpstr>Encryption</vt:lpstr>
      <vt:lpstr>Why?</vt:lpstr>
      <vt:lpstr>In the real world…</vt:lpstr>
      <vt:lpstr>Cryptocurrencies?</vt:lpstr>
      <vt:lpstr>Cryptocurrencies?</vt:lpstr>
      <vt:lpstr>Cryptocurrencies?</vt:lpstr>
      <vt:lpstr>Want to know more?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14</cp:revision>
  <dcterms:created xsi:type="dcterms:W3CDTF">2018-09-26T06:54:09Z</dcterms:created>
  <dcterms:modified xsi:type="dcterms:W3CDTF">2018-09-27T01:01:43Z</dcterms:modified>
</cp:coreProperties>
</file>